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620B330-3C84-46E3-804B-110B1B1C45EC}" type="datetimeFigureOut">
              <a:rPr lang="ro-RO" smtClean="0"/>
              <a:t>13.07.2017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912408C-F531-4BAB-8507-D9A2CB6AC1B1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F5F5603E521446148B42922A2396DE74@DenisPC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648623" cy="1204306"/>
          </a:xfrm>
        </p:spPr>
        <p:txBody>
          <a:bodyPr/>
          <a:lstStyle/>
          <a:p>
            <a:r>
              <a:rPr lang="ro-RO" sz="4000" dirty="0" smtClean="0"/>
              <a:t>Erasmus+ 2016-2017</a:t>
            </a:r>
            <a:br>
              <a:rPr lang="ro-RO" sz="4000" dirty="0" smtClean="0"/>
            </a:br>
            <a:endParaRPr lang="ro-RO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6634277" cy="619201"/>
          </a:xfrm>
        </p:spPr>
        <p:txBody>
          <a:bodyPr>
            <a:noAutofit/>
          </a:bodyPr>
          <a:lstStyle/>
          <a:p>
            <a:r>
              <a:rPr lang="ro-RO" sz="2400" dirty="0" smtClean="0"/>
              <a:t>Grasu leonard ionut</a:t>
            </a:r>
          </a:p>
          <a:p>
            <a:r>
              <a:rPr lang="ro-RO" sz="2400" dirty="0" smtClean="0"/>
              <a:t>Trifu gabriel</a:t>
            </a:r>
            <a:endParaRPr lang="ro-RO" sz="2400" dirty="0"/>
          </a:p>
        </p:txBody>
      </p:sp>
      <p:pic>
        <p:nvPicPr>
          <p:cNvPr id="1034" name="Picture 10" descr="https://scontent.fotp3-3.fna.fbcdn.net/v/t34.0-12/20068266_1417117631715618_53811557_n.jpg?oh=d46104e3671015e0c592520665ae913e&amp;oe=5969BB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r="-14653"/>
          <a:stretch/>
        </p:blipFill>
        <p:spPr bwMode="auto">
          <a:xfrm>
            <a:off x="0" y="1916832"/>
            <a:ext cx="3923928" cy="33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otp3-3.fna.fbcdn.net/v/t34.0-12/20030998_1417117781715603_1766546147_n.jpg?oh=6ea4ece32fd917d2f027674c02d5d990&amp;oe=5969A7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4" r="-41374"/>
          <a:stretch/>
        </p:blipFill>
        <p:spPr bwMode="auto">
          <a:xfrm>
            <a:off x="2915816" y="2572296"/>
            <a:ext cx="5536626" cy="4320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otp3-3.fna.fbcdn.net/v/t34.0-12/20117508_1417151101712271_1964369765_n.jpg?oh=52e4465185672604e7b64f0d672bf1ae&amp;oe=5969DE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56" y="16453"/>
            <a:ext cx="3356544" cy="4673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8194" name="Picture 2" descr="Imagini pentru index restoran sp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4" y="0"/>
            <a:ext cx="9152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9218" name="Picture 2" descr="Imagini pentru campus menza spl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" y="-16348"/>
            <a:ext cx="9164465" cy="68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42" name="Picture 2" descr="https://scontent.fotp3-3.fna.fbcdn.net/v/t34.0-12/20068306_1417117855048929_1312791746_n.jpg?oh=1cea173dc9cb649a52f11419e15ba01c&amp;oe=5969B6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56" y="-35761"/>
            <a:ext cx="9166256" cy="689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dirty="0" smtClean="0"/>
              <a:t>Distractie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o-RO" sz="2400" dirty="0" smtClean="0"/>
              <a:t>In caz ca va plac cluburile, sunt deschise toate in principal numai vinerea si sambata, majoritatea insa au muzica in croata, sunt cateva cu muzica internationala.</a:t>
            </a:r>
          </a:p>
          <a:p>
            <a:pPr>
              <a:buFont typeface="Wingdings" pitchFamily="2" charset="2"/>
              <a:buChar char="§"/>
            </a:pPr>
            <a:r>
              <a:rPr lang="ro-RO" sz="2400" dirty="0" smtClean="0"/>
              <a:t>Daca nu va plac cluburile si totusi doriti sa petreceti, stati linistiti caci aproape in fiecare zi se organizeaza o petrecere la unul din studentii erasmus.</a:t>
            </a:r>
          </a:p>
          <a:p>
            <a:pPr marL="0" indent="0"/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43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dirty="0" smtClean="0"/>
              <a:t>Distractie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12482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o-RO" sz="2400" dirty="0" smtClean="0"/>
              <a:t>ESN Split, organizatia ce se ocupa de studentii erasmus veniti in split, organizeaza in fiecare saptamana cel putin o activitate precum: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550094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o-RO" sz="2400" dirty="0" smtClean="0"/>
              <a:t>Quiz night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o-RO" sz="2400" dirty="0" smtClean="0"/>
              <a:t>Movie night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o-RO" sz="2400" dirty="0" smtClean="0"/>
              <a:t>International dinner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o-RO" sz="2400" dirty="0" smtClean="0"/>
              <a:t>Trips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o-RO" sz="2400" dirty="0" smtClean="0"/>
              <a:t>Beer pong</a:t>
            </a:r>
          </a:p>
          <a:p>
            <a:pPr marL="342900" indent="-342900">
              <a:buFont typeface="Courier New" pitchFamily="49" charset="0"/>
              <a:buChar char="o"/>
            </a:pPr>
            <a:endParaRPr lang="ro-R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550094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o-RO" sz="2400" dirty="0" smtClean="0"/>
              <a:t>Sailing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o-RO" sz="2400" dirty="0" smtClean="0"/>
              <a:t>Scuba diving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o-RO" sz="2400" dirty="0" smtClean="0"/>
              <a:t>Bowling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o-RO" sz="2400" dirty="0" smtClean="0"/>
              <a:t>Barbeque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o-RO" sz="2400" dirty="0" smtClean="0"/>
              <a:t>Karaoke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o-RO" sz="2400" dirty="0" smtClean="0"/>
              <a:t>Charity events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3969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Fotografia postată de ESN Spl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2290" name="Picture 2" descr="Fotografia postată de ESN Spl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3314" name="Picture 2" descr="Fotografia postată de ESN Spl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4338" name="Picture 2" descr="Fotografia postată de ESN Spl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" y="-14691"/>
            <a:ext cx="9144000" cy="68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5362" name="Picture 2" descr="Fotografia postată de ESN Spl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ini pentru croatia on th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84"/>
            <a:ext cx="9174644" cy="68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6386" name="Picture 2" descr="Fotografia postată de ESN Spl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dirty="0" smtClean="0"/>
              <a:t>Calatoria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o-RO" sz="2400" dirty="0" smtClean="0"/>
              <a:t>Calatoria spre Split se poate face in diferite moduri cum ar fi: autocar, avion sau masina personala.</a:t>
            </a:r>
          </a:p>
          <a:p>
            <a:pPr>
              <a:buFont typeface="Wingdings" pitchFamily="2" charset="2"/>
              <a:buChar char="§"/>
            </a:pPr>
            <a:r>
              <a:rPr lang="ro-RO" sz="2400" dirty="0" smtClean="0"/>
              <a:t>Noi la dus am ales transportul cu masina personala si ne-a costat in jur de 200 euro, distanta fiind de aproximativ 1800 km.</a:t>
            </a:r>
          </a:p>
          <a:p>
            <a:pPr>
              <a:buFont typeface="Wingdings" pitchFamily="2" charset="2"/>
              <a:buChar char="§"/>
            </a:pPr>
            <a:r>
              <a:rPr lang="ro-RO" sz="2400" dirty="0" smtClean="0"/>
              <a:t>La intoarcere, am ales avionul, pretul biletului ajungand in jur de 85 euro fara bagaj de cala, doar bagaj de mana.</a:t>
            </a:r>
          </a:p>
          <a:p>
            <a:pPr>
              <a:buFont typeface="Wingdings" pitchFamily="2" charset="2"/>
              <a:buChar char="§"/>
            </a:pPr>
            <a:endParaRPr lang="ro-RO" sz="2400" dirty="0" smtClean="0"/>
          </a:p>
        </p:txBody>
      </p:sp>
    </p:spTree>
    <p:extLst>
      <p:ext uri="{BB962C8B-B14F-4D97-AF65-F5344CB8AC3E}">
        <p14:creationId xmlns:p14="http://schemas.microsoft.com/office/powerpoint/2010/main" val="42500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dirty="0" smtClean="0"/>
              <a:t>Detalii de contact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o-RO" sz="3200" dirty="0" smtClean="0"/>
              <a:t>Grasu Leonard</a:t>
            </a:r>
          </a:p>
          <a:p>
            <a:r>
              <a:rPr lang="ro-RO" sz="3200" dirty="0" smtClean="0"/>
              <a:t>+4070933093</a:t>
            </a:r>
          </a:p>
          <a:p>
            <a:r>
              <a:rPr lang="ro-RO" sz="3200" dirty="0" smtClean="0">
                <a:solidFill>
                  <a:srgbClr val="0070C0"/>
                </a:solidFill>
              </a:rPr>
              <a:t>leonardscorpyon@gmail.com</a:t>
            </a:r>
            <a:endParaRPr lang="ro-RO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o-RO" sz="3200" dirty="0" smtClean="0"/>
              <a:t>Trifu Gabriel</a:t>
            </a:r>
          </a:p>
          <a:p>
            <a:pPr marL="0" indent="0"/>
            <a:r>
              <a:rPr lang="ro-RO" sz="3200" dirty="0" smtClean="0"/>
              <a:t>+40720150567</a:t>
            </a:r>
          </a:p>
          <a:p>
            <a:pPr marL="0" indent="0"/>
            <a:r>
              <a:rPr lang="ro-RO" sz="3200" dirty="0">
                <a:solidFill>
                  <a:srgbClr val="0070C0"/>
                </a:solidFill>
              </a:rPr>
              <a:t>gabitrifu1995@gmail.com</a:t>
            </a:r>
          </a:p>
        </p:txBody>
      </p:sp>
    </p:spTree>
    <p:extLst>
      <p:ext uri="{BB962C8B-B14F-4D97-AF65-F5344CB8AC3E}">
        <p14:creationId xmlns:p14="http://schemas.microsoft.com/office/powerpoint/2010/main" val="18219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" y="0"/>
            <a:ext cx="9198487" cy="68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9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7948364" cy="40597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o-RO" sz="2400" dirty="0" smtClean="0"/>
              <a:t>Universitatea din Split a fost fondata pe 15 iunie 1974 si este organizata in 13 facultati si 124 programe de studii.</a:t>
            </a:r>
          </a:p>
          <a:p>
            <a:pPr>
              <a:buFont typeface="Wingdings" pitchFamily="2" charset="2"/>
              <a:buChar char="§"/>
            </a:pPr>
            <a:r>
              <a:rPr lang="ro-RO" sz="2400" dirty="0" smtClean="0"/>
              <a:t>Din anul 2009 pana in prezent, aproximativ 40.000 de studenti au absolvit in cadrul universitatii.</a:t>
            </a:r>
            <a:endParaRPr lang="ro-RO" sz="2400" dirty="0"/>
          </a:p>
        </p:txBody>
      </p:sp>
      <p:pic>
        <p:nvPicPr>
          <p:cNvPr id="4098" name="Picture 2" descr="Imagini pentru sveuciliste u spli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60208"/>
            <a:ext cx="7560840" cy="42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dirty="0" smtClean="0"/>
              <a:t>Salile de curs</a:t>
            </a:r>
            <a:endParaRPr lang="ro-RO" sz="3600" dirty="0"/>
          </a:p>
        </p:txBody>
      </p:sp>
      <p:pic>
        <p:nvPicPr>
          <p:cNvPr id="5124" name="Picture 4" descr="https://scontent.fotp3-3.fna.fbcdn.net/v/t34.0-12/20068303_1417117935048921_40842437_n.jpg?oh=baecd843b577a75fa94ad400ffde0efb&amp;oe=596982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1"/>
            <a:ext cx="456016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.fotp3-3.fna.fbcdn.net/v/t34.0-12/20068460_1417117918382256_1479788401_n.jpg?oh=073c2cb92de7733870d40dc1cabd08aa&amp;oe=596965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2"/>
            <a:ext cx="4572001" cy="55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dirty="0" smtClean="0"/>
              <a:t>Programa academica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o-RO" sz="2400" dirty="0" smtClean="0"/>
              <a:t>Programa academica a facultatii se bazeaza in principal pe teme de casa.</a:t>
            </a:r>
          </a:p>
          <a:p>
            <a:pPr>
              <a:buFont typeface="Wingdings" pitchFamily="2" charset="2"/>
              <a:buChar char="§"/>
            </a:pPr>
            <a:r>
              <a:rPr lang="ro-RO" sz="2400" dirty="0" smtClean="0"/>
              <a:t>Fiind studenti Erasmus nu am avut cursuri in fiecare zi, in schimb ne intalneam in particular cu fiecare profesor in parte.</a:t>
            </a:r>
          </a:p>
          <a:p>
            <a:pPr>
              <a:buFont typeface="Wingdings" pitchFamily="2" charset="2"/>
              <a:buChar char="§"/>
            </a:pPr>
            <a:r>
              <a:rPr lang="ro-RO" sz="2400" dirty="0" smtClean="0"/>
              <a:t>Am avut de pregatit la fiecare materie cel putin o tema de casa, iar la unele materii era chiar organizat un examen special pentru studenti Erasmus.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3576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dirty="0" smtClean="0"/>
              <a:t>Cazare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o-RO" sz="2400" dirty="0" smtClean="0"/>
              <a:t>Split fiind un oras turistic, cazarea este destul de scumpa, exista 2 camine studentesti </a:t>
            </a:r>
            <a:r>
              <a:rPr lang="ro-RO" sz="2400" smtClean="0"/>
              <a:t>in </a:t>
            </a:r>
            <a:r>
              <a:rPr lang="ro-RO" sz="2400" smtClean="0"/>
              <a:t>Split</a:t>
            </a:r>
            <a:r>
              <a:rPr lang="ro-RO" sz="2400" dirty="0" smtClean="0"/>
              <a:t>, unul chiar in campusul universitatii iar celalalt in zona periferica, la 1 ora de mers pana la campus.</a:t>
            </a:r>
          </a:p>
          <a:p>
            <a:pPr>
              <a:buFont typeface="Wingdings" pitchFamily="2" charset="2"/>
              <a:buChar char="§"/>
            </a:pPr>
            <a:r>
              <a:rPr lang="ro-RO" sz="2400" dirty="0" smtClean="0"/>
              <a:t>In caz ca alegeti varianta de inchiriere a unui apartament, recomandarea noastra este sa stati minim 2 studenti, intrucat preturile sunt destul de mari.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29448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Caminele studentesti</a:t>
            </a:r>
            <a:endParaRPr lang="ro-RO" dirty="0"/>
          </a:p>
        </p:txBody>
      </p:sp>
      <p:pic>
        <p:nvPicPr>
          <p:cNvPr id="4" name="165AF303-94E4-4BB1-A372-D3B5DB00CECD" descr="cid:F5F5603E521446148B42922A2396DE74@DenisPC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990" y="1844824"/>
            <a:ext cx="43809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95964" y="1229262"/>
            <a:ext cx="20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smtClean="0"/>
              <a:t>Campus Dorm</a:t>
            </a:r>
            <a:endParaRPr lang="ro-RO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40490" y="1229262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smtClean="0"/>
              <a:t>Spinut Dorm</a:t>
            </a:r>
            <a:endParaRPr lang="ro-RO" sz="2400" dirty="0"/>
          </a:p>
        </p:txBody>
      </p:sp>
      <p:pic>
        <p:nvPicPr>
          <p:cNvPr id="6150" name="Picture 6" descr="Imagini pentru spinut d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24" y="4552518"/>
            <a:ext cx="4363976" cy="23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ini pentru spinut do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24" y="1844824"/>
            <a:ext cx="435597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ini pentru split campus do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" y="4552518"/>
            <a:ext cx="4377698" cy="23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 dirty="0" smtClean="0"/>
              <a:t>Hrana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o-RO" sz="2400" dirty="0" smtClean="0"/>
              <a:t>Universitatea din Split ofera studentilor un card de reduceri ce poate fi folosit in tot orasul.</a:t>
            </a:r>
          </a:p>
          <a:p>
            <a:pPr>
              <a:buFont typeface="Wingdings" pitchFamily="2" charset="2"/>
              <a:buChar char="§"/>
            </a:pPr>
            <a:r>
              <a:rPr lang="ro-RO" sz="2400" dirty="0" smtClean="0"/>
              <a:t>Ei ofera pe card 100 euro lunar, care pot fi folositi la cantinele studentesti din oras, acesta oferind reduceri pana la 80% pentru mancare.</a:t>
            </a:r>
            <a:endParaRPr lang="ro-RO" sz="2400" dirty="0"/>
          </a:p>
        </p:txBody>
      </p:sp>
      <p:pic>
        <p:nvPicPr>
          <p:cNvPr id="7170" name="Picture 2" descr="C:\Users\Leonard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9" y="3611854"/>
            <a:ext cx="4573037" cy="28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.fotp3-3.fna.fbcdn.net/v/t34.0-12/20068343_1417118071715574_1303948533_n.jpg?oh=c6ee8982ade2baeae030abf46f66fb81&amp;oe=59698B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12681"/>
            <a:ext cx="4355976" cy="38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9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405</TotalTime>
  <Words>420</Words>
  <Application>Microsoft Office PowerPoint</Application>
  <PresentationFormat>On-screen Show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Angles</vt:lpstr>
      <vt:lpstr>Erasmus+ 2016-2017 </vt:lpstr>
      <vt:lpstr>PowerPoint Presentation</vt:lpstr>
      <vt:lpstr>PowerPoint Presentation</vt:lpstr>
      <vt:lpstr>PowerPoint Presentation</vt:lpstr>
      <vt:lpstr>Salile de curs</vt:lpstr>
      <vt:lpstr>Programa academica</vt:lpstr>
      <vt:lpstr>Cazare</vt:lpstr>
      <vt:lpstr>Caminele studentesti</vt:lpstr>
      <vt:lpstr>Hrana</vt:lpstr>
      <vt:lpstr>PowerPoint Presentation</vt:lpstr>
      <vt:lpstr>PowerPoint Presentation</vt:lpstr>
      <vt:lpstr>PowerPoint Presentation</vt:lpstr>
      <vt:lpstr>Distractie</vt:lpstr>
      <vt:lpstr>Distractie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Calatoria</vt:lpstr>
      <vt:lpstr>Detalii de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Erasmus+ 2016-2017</dc:title>
  <dc:creator>Leo's Laptop</dc:creator>
  <cp:lastModifiedBy>Leo's Laptop</cp:lastModifiedBy>
  <cp:revision>13</cp:revision>
  <dcterms:created xsi:type="dcterms:W3CDTF">2017-07-13T09:42:51Z</dcterms:created>
  <dcterms:modified xsi:type="dcterms:W3CDTF">2017-07-13T16:29:34Z</dcterms:modified>
</cp:coreProperties>
</file>